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986" r:id="rId3"/>
    <p:sldId id="991" r:id="rId4"/>
    <p:sldId id="992" r:id="rId5"/>
    <p:sldId id="993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  My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dad is a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重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难易错突破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介绍职业的句型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50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484784"/>
            <a:ext cx="2808312" cy="750631"/>
          </a:xfrm>
          <a:prstGeom prst="rect">
            <a:avLst/>
          </a:prstGeom>
        </p:spPr>
      </p:pic>
      <p:pic>
        <p:nvPicPr>
          <p:cNvPr id="4" name="sf89.jpg" descr="id:21474951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350790" y="2132856"/>
            <a:ext cx="8098790" cy="218122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27625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does Wang Fang’s father do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王某的父亲是做什么工作的？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does Su ke’s father do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？苏可的父亲是做什么工作的？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62" y="908720"/>
            <a:ext cx="11593288" cy="496855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8358" y="3645024"/>
            <a:ext cx="11485848" cy="221599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询问职业常用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“What do you do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来面对面询问对方的职业，用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“What does he/she do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询问他人的职业，还可以说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“What is sb’s job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主语是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I/you/we/they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等人称时，用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“do”;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当主语是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he/she/it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等单数第三人称时，用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“does”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结构图2.eps" descr="id:21474951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48334" y="1772816"/>
            <a:ext cx="7727950" cy="1695450"/>
          </a:xfrm>
          <a:prstGeom prst="rect">
            <a:avLst/>
          </a:prstGeom>
        </p:spPr>
      </p:pic>
      <p:pic>
        <p:nvPicPr>
          <p:cNvPr id="5" name="提醒.eps" descr="id:21474951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16086" y="4869160"/>
            <a:ext cx="786765" cy="352425"/>
          </a:xfrm>
          <a:prstGeom prst="rect">
            <a:avLst/>
          </a:prstGeom>
        </p:spPr>
      </p:pic>
      <p:pic>
        <p:nvPicPr>
          <p:cNvPr id="6" name="25框架构建.eps" descr="id:214749511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00062" y="908720"/>
            <a:ext cx="2762885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43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30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回答下列问题。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does your uncle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689756"/>
            <a:ext cx="10296525" cy="972820"/>
          </a:xfrm>
          <a:prstGeom prst="rect">
            <a:avLst/>
          </a:prstGeom>
        </p:spPr>
      </p:pic>
      <p:pic>
        <p:nvPicPr>
          <p:cNvPr id="4" name="sf90.jpg" descr="id:21474951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919742" y="2545740"/>
            <a:ext cx="792088" cy="122730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8582" y="2809806"/>
            <a:ext cx="3008003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dirty="0">
                <a:ea typeface="楷体" panose="02010609060101010101" pitchFamily="49" charset="-122"/>
              </a:rPr>
              <a:t>He is a farmer.</a:t>
            </a:r>
            <a:endParaRPr lang="zh-CN" altLang="en-US" sz="3500" dirty="0"/>
          </a:p>
        </p:txBody>
      </p:sp>
      <p:sp>
        <p:nvSpPr>
          <p:cNvPr id="6" name="矩形 5"/>
          <p:cNvSpPr/>
          <p:nvPr/>
        </p:nvSpPr>
        <p:spPr>
          <a:xfrm>
            <a:off x="406574" y="3769876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图片表示农民，所以回答</a:t>
            </a:r>
            <a:r>
              <a:rPr lang="en-US" altLang="zh-CN">
                <a:ea typeface="楷体" panose="02010609060101010101" pitchFamily="49" charset="-122"/>
              </a:rPr>
              <a:t>“He is a farmer.”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45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What’s your aunt’s job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88436" y="2196238"/>
            <a:ext cx="10296525" cy="972820"/>
          </a:xfrm>
          <a:prstGeom prst="rect">
            <a:avLst/>
          </a:prstGeom>
        </p:spPr>
      </p:pic>
      <p:pic>
        <p:nvPicPr>
          <p:cNvPr id="4" name="sf123.jpg" descr="id:21474951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703718" y="2204864"/>
            <a:ext cx="1248845" cy="100621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23826" y="2337132"/>
            <a:ext cx="950505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500" dirty="0">
                <a:ea typeface="楷体" panose="02010609060101010101" pitchFamily="49" charset="-122"/>
              </a:rPr>
              <a:t>She is a teacher./She is an English teacher.</a:t>
            </a:r>
            <a:endParaRPr lang="zh-CN" altLang="en-US" sz="35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01583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图片表示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老师，所以回答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“She is a teacher./She is an English teacher.”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57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191</Words>
  <Application>Microsoft Office PowerPoint</Application>
  <PresentationFormat>自定义</PresentationFormat>
  <Paragraphs>14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方正兰亭圆简体_中粗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347</cp:revision>
  <dcterms:created xsi:type="dcterms:W3CDTF">2020-11-06T05:24:00Z</dcterms:created>
  <dcterms:modified xsi:type="dcterms:W3CDTF">2025-06-07T06:57:03Z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